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4630400" cy="8229600"/>
  <p:notesSz cx="8229600" cy="14630400"/>
  <p:embeddedFontLs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Lora" pitchFamily="2" charset="0"/>
      <p:regular r:id="rId24"/>
    </p:embeddedFont>
    <p:embeddedFont>
      <p:font typeface="Source Sans Pro" panose="020B0503030403020204" pitchFamily="34" charset="0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3" d="100"/>
          <a:sy n="43" d="100"/>
        </p:scale>
        <p:origin x="859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6931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41078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MetroMove Transit Analysis Project</a:t>
            </a:r>
            <a:endParaRPr lang="en-US" sz="4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4025" y="608171"/>
            <a:ext cx="5203627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BIVARIATE ANALYSIS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25" y="1839039"/>
            <a:ext cx="6271379" cy="401633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74025" y="6104096"/>
            <a:ext cx="3122176" cy="390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774025" y="6715363"/>
            <a:ext cx="6271379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Heavier traffic or congestion on Thursdays, causing longer travel times. Longer-distance trips are more common on Thursdays maybe due to specific events or schedules.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2616" y="1839039"/>
            <a:ext cx="6271379" cy="40012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92616" y="6088975"/>
            <a:ext cx="4892516" cy="390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Passenger Count vs Trip Duration</a:t>
            </a:r>
            <a:endParaRPr lang="en-US" sz="2450" dirty="0"/>
          </a:p>
        </p:txBody>
      </p:sp>
      <p:sp>
        <p:nvSpPr>
          <p:cNvPr id="8" name="Text 4"/>
          <p:cNvSpPr/>
          <p:nvPr/>
        </p:nvSpPr>
        <p:spPr>
          <a:xfrm>
            <a:off x="7592616" y="6700242"/>
            <a:ext cx="6271379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shows the summary of passenger count and trip duration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1061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837724" y="2002155"/>
            <a:ext cx="6185535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MULTIVARIATE/DATA SUMMARY</a:t>
            </a:r>
            <a:endParaRPr lang="en-US" sz="4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679388"/>
            <a:ext cx="6183154" cy="338566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14761" y="2788444"/>
            <a:ext cx="6185535" cy="352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summary of this is that  Longer trips generally cost more (fare increases with longer duration).</a:t>
            </a:r>
            <a:endParaRPr lang="en-US" sz="4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6982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CONTINUATION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837724" y="3483293"/>
            <a:ext cx="4290060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We can see that ferry has the highest amount of fares on Thursdays, As well as Tramp and bus , but train has the highest amount on Wednesday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5230773"/>
            <a:ext cx="429006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9286" y="2391251"/>
            <a:ext cx="8080891" cy="431470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3317" y="1045488"/>
            <a:ext cx="4306848" cy="15130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Passenger_Count vs Fare_Amount: </a:t>
            </a:r>
            <a:r>
              <a:rPr lang="en-US" sz="1850" dirty="0">
                <a:solidFill>
                  <a:srgbClr val="D6E5EF"/>
                </a:solidFill>
                <a:highlight>
                  <a:srgbClr val="32354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0.12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Very weak </a:t>
            </a:r>
            <a:r>
              <a:rPr lang="en-US" sz="1850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positive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relationship ,More passengers might slightly increase fare, but not strongly.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823317" y="2770227"/>
            <a:ext cx="4306848" cy="15130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Fare_Amount vs Trip_Duration_Minutes: </a:t>
            </a:r>
            <a:r>
              <a:rPr lang="en-US" sz="1850" dirty="0">
                <a:solidFill>
                  <a:srgbClr val="D6E5EF"/>
                </a:solidFill>
                <a:highlight>
                  <a:srgbClr val="32354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0.48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50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Moderate positive correlation ,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Longer trips tend to cost more  makes sense!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23317" y="4494967"/>
            <a:ext cx="4306848" cy="760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Passenger_Count vs Trip_Duration_Minutes: </a:t>
            </a:r>
            <a:r>
              <a:rPr lang="en-US" sz="1850" dirty="0">
                <a:solidFill>
                  <a:srgbClr val="D6E5EF"/>
                </a:solidFill>
                <a:highlight>
                  <a:srgbClr val="32354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-0.05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23317" y="5466993"/>
            <a:ext cx="4306848" cy="1129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Very weak </a:t>
            </a:r>
            <a:r>
              <a:rPr lang="en-US" sz="1850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negative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relationship Essentially no meaningful pattern between how many passengers and how long a trip takes.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23317" y="6807756"/>
            <a:ext cx="4306848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endParaRPr lang="en-US" sz="18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1666" y="1924050"/>
            <a:ext cx="7945874" cy="4381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96697" y="1313259"/>
            <a:ext cx="5826562" cy="1539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Due to the absence of key columns such as </a:t>
            </a:r>
            <a:r>
              <a:rPr lang="en-US" sz="1850" dirty="0">
                <a:solidFill>
                  <a:srgbClr val="D6E5EF"/>
                </a:solidFill>
                <a:highlight>
                  <a:srgbClr val="4904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Scheduled_Arrival_Time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and </a:t>
            </a:r>
            <a:r>
              <a:rPr lang="en-US" sz="1850" dirty="0">
                <a:solidFill>
                  <a:srgbClr val="D6E5EF"/>
                </a:solidFill>
                <a:highlight>
                  <a:srgbClr val="4904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Actual_Arrival_Time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we were </a:t>
            </a:r>
            <a:r>
              <a:rPr lang="en-US" sz="1850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unable to evaluate trip punctuality or delay performance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50" dirty="0"/>
          </a:p>
        </p:txBody>
      </p:sp>
      <p:sp>
        <p:nvSpPr>
          <p:cNvPr id="3" name="Shape 1"/>
          <p:cNvSpPr/>
          <p:nvPr/>
        </p:nvSpPr>
        <p:spPr>
          <a:xfrm>
            <a:off x="837724" y="1313259"/>
            <a:ext cx="30480" cy="1539716"/>
          </a:xfrm>
          <a:prstGeom prst="rect">
            <a:avLst/>
          </a:prstGeom>
          <a:solidFill>
            <a:srgbClr val="F98AC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196697" y="3122176"/>
            <a:ext cx="58265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If the dataset had included: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1196697" y="3720584"/>
            <a:ext cx="58265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Scheduled Arrival Time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The planned arrival time for each trip.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196697" y="4570333"/>
            <a:ext cx="58265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Actual Arrival Time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The recorded time when the trip ended.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196697" y="5551765"/>
            <a:ext cx="58265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then we would have been able to: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196697" y="6150173"/>
            <a:ext cx="58265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Calculate delays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by comparing actual vs. scheduled arrival times.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837724" y="3122176"/>
            <a:ext cx="30480" cy="3794046"/>
          </a:xfrm>
          <a:prstGeom prst="rect">
            <a:avLst/>
          </a:prstGeom>
          <a:solidFill>
            <a:srgbClr val="F98AC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2114074"/>
            <a:ext cx="6185535" cy="400121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994" y="560546"/>
            <a:ext cx="4787027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Recommendations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94" y="1565791"/>
            <a:ext cx="1017151" cy="12206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32503" y="1769150"/>
            <a:ext cx="11249739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Maintain and scale bus operations to match demand: Since we have alot of people that prefers busses</a:t>
            </a:r>
            <a:endParaRPr lang="en-US" sz="18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994" y="2786420"/>
            <a:ext cx="1017151" cy="122062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32503" y="2989778"/>
            <a:ext cx="7543800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Improve awareness or coverage of underused modes (trams, ferries)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94" y="4007048"/>
            <a:ext cx="1017151" cy="12206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32503" y="4210407"/>
            <a:ext cx="9697045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Boost service frequency on weekends, since people tend tom travel more on weekends </a:t>
            </a:r>
            <a:endParaRPr lang="en-US" sz="18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994" y="5227677"/>
            <a:ext cx="1017151" cy="122062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932503" y="5431036"/>
            <a:ext cx="11985903" cy="5981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Reevaluate high train fares vs. service quality, then improve your other means of transportation on Thursdays due to traffic and other factors </a:t>
            </a:r>
            <a:endParaRPr lang="en-US" sz="18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994" y="6448306"/>
            <a:ext cx="1017151" cy="1220629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932503" y="6651665"/>
            <a:ext cx="7340560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Improve data tracking by including scheduled/actual arrival times</a:t>
            </a:r>
            <a:endParaRPr lang="en-US" sz="18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1042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196697" y="3862388"/>
            <a:ext cx="1259597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MetroMove can enhance operations by leveraging existing data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1196697" y="4514612"/>
            <a:ext cx="1259597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shows strong usage trends and areas needing improvement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1196697" y="5166836"/>
            <a:ext cx="1259597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Recommendations support smarter scheduling, pricing, and data collection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837724" y="3593187"/>
            <a:ext cx="30480" cy="2225873"/>
          </a:xfrm>
          <a:prstGeom prst="rect">
            <a:avLst/>
          </a:prstGeom>
          <a:solidFill>
            <a:srgbClr val="F98AC7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06562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Thank You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12861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Questions?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478083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48527"/>
            <a:ext cx="6185535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MetroMove Transit Analysis Project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195876"/>
            <a:ext cx="6185535" cy="168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Exploring Patterns, Passenger Behavior, and Operational Efficiency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837724" y="512504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Presented by: Olatunji Ahmed (Jnr Data Scientist)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72345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Date: JULY 2020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632186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153840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2190631"/>
            <a:ext cx="4117896" cy="444650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2163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Objective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80440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74" y="3862388"/>
            <a:ext cx="337899" cy="4224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15559" y="3886676"/>
            <a:ext cx="531268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Clean and analyze MetroMove's trip data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464743" y="380440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993" y="3862388"/>
            <a:ext cx="337899" cy="42243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42578" y="3886676"/>
            <a:ext cx="55500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Identify inefficiencies and passenger usage trends</a:t>
            </a:r>
            <a:endParaRPr lang="en-US" sz="2200" dirty="0"/>
          </a:p>
        </p:txBody>
      </p:sp>
      <p:sp>
        <p:nvSpPr>
          <p:cNvPr id="9" name="Shape 5"/>
          <p:cNvSpPr/>
          <p:nvPr/>
        </p:nvSpPr>
        <p:spPr>
          <a:xfrm>
            <a:off x="837724" y="506932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74" y="5127308"/>
            <a:ext cx="337899" cy="42243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615559" y="5151596"/>
            <a:ext cx="491525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Visualize data for operational insights</a:t>
            </a:r>
            <a:endParaRPr lang="en-US" sz="2200" dirty="0"/>
          </a:p>
        </p:txBody>
      </p:sp>
      <p:sp>
        <p:nvSpPr>
          <p:cNvPr id="12" name="Shape 7"/>
          <p:cNvSpPr/>
          <p:nvPr/>
        </p:nvSpPr>
        <p:spPr>
          <a:xfrm>
            <a:off x="7464743" y="506932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993" y="5127308"/>
            <a:ext cx="337899" cy="42243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242578" y="5151596"/>
            <a:ext cx="487525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Provide actionable recommendations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9662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What Was Done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7939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Cleaned inconsistent entries (e.g., transport modes like "bus", "Bus", "BUS")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24612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Descriptive statistics on passenger count, fare, trip duration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71284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Visualizations: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58045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Most used transport modes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04717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Trips by day of week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458045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Average fare by transport type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504717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Total passengers per mode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578310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Bivariate analysis: fare vs. duration, fare vs. passenger count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837724" y="624982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Outlier identification using boxplots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03546"/>
            <a:ext cx="6185535" cy="4224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Investigated and visualized missing data. Discovered we have 10% missing data in passenger count, fare_amount etc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616696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2432566"/>
            <a:ext cx="6185535" cy="33644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111579"/>
            <a:ext cx="6185535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FIXED THE MISSING DATA,by filling it up 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75892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2617827"/>
            <a:ext cx="6185535" cy="299394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7998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Insights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0040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UNIVARIATE ANALYSIS 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822740"/>
            <a:ext cx="31488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As seen in the chat, Bus 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414004"/>
            <a:ext cx="6185535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Bus has the highest usage and passenger volume, followed by ferry. Meaning alot of people prefer to use the bus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570916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3112175"/>
            <a:ext cx="6183154" cy="306824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73455"/>
            <a:ext cx="837652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Insights/univariate analysis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344" y="2263021"/>
            <a:ext cx="7117913" cy="28725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5601414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37724" y="6263045"/>
            <a:ext cx="713315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Sunday sees the highest trip count . it seems a lot of people travel on weekends</a:t>
            </a:r>
            <a:endParaRPr lang="en-US" sz="2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2380" y="2305645"/>
            <a:ext cx="5237798" cy="342126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562380" y="5996107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8" name="Text 4"/>
          <p:cNvSpPr/>
          <p:nvPr/>
        </p:nvSpPr>
        <p:spPr>
          <a:xfrm>
            <a:off x="8562380" y="6657737"/>
            <a:ext cx="52377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total amount of trips on sunday is 167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488883"/>
            <a:ext cx="6185535" cy="325171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14761" y="2567940"/>
            <a:ext cx="6185535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How Many Passengers Use Each Transport Mode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614761" y="491930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shows that so many passengers use buses as a mode of transport 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622</Words>
  <Application>Microsoft Office PowerPoint</Application>
  <PresentationFormat>Custom</PresentationFormat>
  <Paragraphs>78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Lora</vt:lpstr>
      <vt:lpstr>Arial</vt:lpstr>
      <vt:lpstr>Source Sans Pro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Olatunji Abdulrahman Ahmed</cp:lastModifiedBy>
  <cp:revision>2</cp:revision>
  <dcterms:created xsi:type="dcterms:W3CDTF">2025-07-14T10:04:48Z</dcterms:created>
  <dcterms:modified xsi:type="dcterms:W3CDTF">2025-08-02T09:53:54Z</dcterms:modified>
</cp:coreProperties>
</file>